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9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DCF79-BC06-2078-7510-4E05F8698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12950A-7ABF-18B5-4C7D-E391863CD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9CA05-6145-B0CD-A24F-476A7A437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5AA9-4CBA-43F4-BD6E-B4C174519E5A}" type="datetimeFigureOut">
              <a:rPr lang="en-GB" smtClean="0"/>
              <a:t>07/08/2025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21C71-DEB6-3EF9-C607-88CAFC10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8FD-02A8-CC23-CF1C-EF9F41B5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990B-4203-4AA6-8399-0C83B4E0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5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AF3C9-8A0F-7942-FCBE-8B7B5657F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2D9ED6-3FCA-F459-7A58-AD83FD0C8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88706-FEE1-8974-9F4E-912B69BF9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5AA9-4CBA-43F4-BD6E-B4C174519E5A}" type="datetimeFigureOut">
              <a:rPr lang="en-GB" smtClean="0"/>
              <a:t>07/08/2025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168B7-7A04-6044-52E3-3DB47BCC2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5DF48-F1B2-4167-FAD5-2BEAC0FF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990B-4203-4AA6-8399-0C83B4E0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12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EFF296-40EC-3110-A8ED-055224D64E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13950-9F80-2CBE-E7B6-9703889BA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107F9-5D5D-F81E-586F-50EC6DEC7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5AA9-4CBA-43F4-BD6E-B4C174519E5A}" type="datetimeFigureOut">
              <a:rPr lang="en-GB" smtClean="0"/>
              <a:t>07/08/2025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67F53-0CCD-267E-F9A1-72CBCEEC3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8A541-4465-D592-73D0-82CC8660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990B-4203-4AA6-8399-0C83B4E0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212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3B27D-9E68-64B3-71AE-B5FEAE37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3A799-70D1-FF5E-3D48-887F7E10C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77562-E40D-FB4C-E6B9-63990E8FB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5AA9-4CBA-43F4-BD6E-B4C174519E5A}" type="datetimeFigureOut">
              <a:rPr lang="en-GB" smtClean="0"/>
              <a:t>07/08/2025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DE7A2-C67C-ED8E-A7D4-31305A1C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46EFC-9583-03C1-B591-8803ADD2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990B-4203-4AA6-8399-0C83B4E0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064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C8105-ECD9-7157-7C94-9531D7EE4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0DEE7-28A3-37B4-8EF6-F90F04911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247CC-5C9C-B7D5-EA3B-3FD65783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5AA9-4CBA-43F4-BD6E-B4C174519E5A}" type="datetimeFigureOut">
              <a:rPr lang="en-GB" smtClean="0"/>
              <a:t>07/08/2025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F8A6F-63BA-B258-2F84-F61A0040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AE54-D634-5F83-42A9-D43717BD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990B-4203-4AA6-8399-0C83B4E0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08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BA49-CF44-3735-37E1-2F866BAD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D72C5-0DE1-9D81-39AF-6AA94D96AE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6F4A8A-E06A-F631-2149-998F7D40A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E12EF-2134-7701-4AEF-0FED1022B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5AA9-4CBA-43F4-BD6E-B4C174519E5A}" type="datetimeFigureOut">
              <a:rPr lang="en-GB" smtClean="0"/>
              <a:t>07/08/2025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F9CFD-BF62-AFBD-0B97-729EC91C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C7F1D-0BD8-C1E5-D04E-EF7F2D16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990B-4203-4AA6-8399-0C83B4E0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52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99CC5-D543-A62C-0718-82BE1012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54D76-7617-0CA4-2887-E293C8825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C7F95-5128-2BF2-CB6C-2CBC229EB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5C388A-9782-4871-A627-66F2A47496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4A5EA7-98BA-A618-374C-BBE839E97D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AD42B4-8697-827F-5F21-2216AC607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5AA9-4CBA-43F4-BD6E-B4C174519E5A}" type="datetimeFigureOut">
              <a:rPr lang="en-GB" smtClean="0"/>
              <a:t>07/08/2025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F62D52-8083-FF3D-6836-2C50644E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1EB4B8-C1B3-BB56-9C22-BD9AE451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990B-4203-4AA6-8399-0C83B4E0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965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55ACB-1D5C-3541-F3B1-20CEC40B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8A3AD-E7F5-B161-9FE6-14C92806F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5AA9-4CBA-43F4-BD6E-B4C174519E5A}" type="datetimeFigureOut">
              <a:rPr lang="en-GB" smtClean="0"/>
              <a:t>07/08/2025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CDD191-06F4-FE0F-C97A-23BAA3EC6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DEDC72-A847-32B9-20E0-80A93E216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990B-4203-4AA6-8399-0C83B4E0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957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A451B6-2916-5126-FACE-C936B1379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5AA9-4CBA-43F4-BD6E-B4C174519E5A}" type="datetimeFigureOut">
              <a:rPr lang="en-GB" smtClean="0"/>
              <a:t>07/08/2025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3D8103-7317-7922-6850-FCDA05B22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A5084-9938-3C51-74F0-E57614B3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990B-4203-4AA6-8399-0C83B4E0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922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CD81-0869-CDB4-BC88-68E587EC6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6ABD3-27F7-1E77-97B7-18F4F15D8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F1985-E34A-234D-4FC8-8A7C291C3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F93DC-79C5-3F7A-143A-3E5206432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5AA9-4CBA-43F4-BD6E-B4C174519E5A}" type="datetimeFigureOut">
              <a:rPr lang="en-GB" smtClean="0"/>
              <a:t>07/08/2025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3C582A-4A41-2A06-E681-13BFE05B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532FF-A328-34D9-1909-CB6CDA7F7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990B-4203-4AA6-8399-0C83B4E0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57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1E2F-1DCD-A687-4FA5-0AB516DCC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DD1A3E-DD0D-4B4E-2E56-DBFFA668E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B48FF-7689-32EF-67B9-4E7002DFF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7B6B0-BA13-0617-47B4-428391A8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5AA9-4CBA-43F4-BD6E-B4C174519E5A}" type="datetimeFigureOut">
              <a:rPr lang="en-GB" smtClean="0"/>
              <a:t>07/08/2025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BB38C-1BEE-F134-746E-E7207CC0B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FC739F-F6E8-28F3-4091-74BC8735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990B-4203-4AA6-8399-0C83B4E0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5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14B723-AB4D-9ED7-1E5C-3F716AAA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EAA2D-0CB1-5711-DD76-5967A6FB7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5D7E7-B694-10F2-5766-1C0689B210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95AA9-4CBA-43F4-BD6E-B4C174519E5A}" type="datetimeFigureOut">
              <a:rPr lang="en-GB" smtClean="0"/>
              <a:t>07/08/2025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BBEB5-1B77-7D99-6A8B-307EFD02E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FBF84-781E-A6F2-19C8-FB6A37385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9990B-4203-4AA6-8399-0C83B4E0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4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igital-dictionary.onrender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igital-dictionary.onrender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igital-dictionary.onrender.com/admin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F7687-350E-BC08-AA5C-457F44A13D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CCF23-E238-98A0-F62A-EFE1E46F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D09155E4-FAE7-EC7C-884E-2ADEB5E2D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86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8DDE-E03B-E3A7-D305-2307D088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220F73A3-354F-5C80-7654-3E94EF600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9928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0AC76-A58C-0D75-2C67-3912759B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6FE38B-AE6D-9D0E-3298-C03E4F7D7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815698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7C3E-C40D-F050-974E-E3E33DFAC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974DA0-49CE-511C-472B-57A68F183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46585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46A83-0F07-868A-B835-23C0CCF2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61261F-1B22-8479-A339-3F3B1BDAD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5047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6CFB-7867-7D5B-ACD0-595C00ED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5D8B58-ED7E-1F00-C801-2177342A3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31902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2DF3-FE88-6EA1-CD80-DBD0C4CB8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5FDBE9-4C19-A0DA-2E9A-10F1C3CE2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6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47936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402E2-C29B-9365-EEC5-6A2ADEF7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2CF9D1-7F39-A46A-43B3-442E4D7F9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38016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6C4D-D73C-4B2D-F944-B188E14B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94E9BEFF-F364-40E4-E1D1-C89387136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58871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FA1A-EA0D-BAC3-E3F5-E74B50398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22D1F8-0B63-3745-BF8B-B0093DC02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31890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all okkkk</dc:creator>
  <cp:lastModifiedBy>all okkkk</cp:lastModifiedBy>
  <cp:revision>2</cp:revision>
  <dcterms:created xsi:type="dcterms:W3CDTF">2025-08-07T00:54:40Z</dcterms:created>
  <dcterms:modified xsi:type="dcterms:W3CDTF">2025-08-07T01:03:18Z</dcterms:modified>
</cp:coreProperties>
</file>